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8" r:id="rId1"/>
  </p:sldMasterIdLst>
  <p:sldIdLst>
    <p:sldId id="256" r:id="rId2"/>
    <p:sldId id="261" r:id="rId3"/>
    <p:sldId id="262" r:id="rId4"/>
    <p:sldId id="264" r:id="rId5"/>
    <p:sldId id="257" r:id="rId6"/>
    <p:sldId id="263" r:id="rId7"/>
    <p:sldId id="258" r:id="rId8"/>
    <p:sldId id="260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33" d="100"/>
          <a:sy n="33" d="100"/>
        </p:scale>
        <p:origin x="-2808" y="-1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8AA6D53-6DA9-514C-A427-DA3D22D411E4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8D4B4CB-B443-5040-BB31-6EDEAE898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6D53-6DA9-514C-A427-DA3D22D411E4}" type="datetimeFigureOut">
              <a:rPr lang="en-US" smtClean="0"/>
              <a:t>4/10/13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B4CB-B443-5040-BB31-6EDEAE8984D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6D53-6DA9-514C-A427-DA3D22D411E4}" type="datetimeFigureOut">
              <a:rPr lang="en-US" smtClean="0"/>
              <a:t>4/10/13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B4CB-B443-5040-BB31-6EDEAE898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6D53-6DA9-514C-A427-DA3D22D411E4}" type="datetimeFigureOut">
              <a:rPr lang="en-US" smtClean="0"/>
              <a:t>4/10/13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B4CB-B443-5040-BB31-6EDEAE8984D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6D53-6DA9-514C-A427-DA3D22D411E4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B4CB-B443-5040-BB31-6EDEAE898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6D53-6DA9-514C-A427-DA3D22D411E4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B4CB-B443-5040-BB31-6EDEAE8984DC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6D53-6DA9-514C-A427-DA3D22D411E4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B4CB-B443-5040-BB31-6EDEAE898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C8AA6D53-6DA9-514C-A427-DA3D22D411E4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6D53-6DA9-514C-A427-DA3D22D411E4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B4CB-B443-5040-BB31-6EDEAE898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6D53-6DA9-514C-A427-DA3D22D411E4}" type="datetimeFigureOut">
              <a:rPr lang="en-US" smtClean="0"/>
              <a:t>4/10/13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B4CB-B443-5040-BB31-6EDEAE898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6D53-6DA9-514C-A427-DA3D22D411E4}" type="datetimeFigureOut">
              <a:rPr lang="en-US" smtClean="0"/>
              <a:t>4/10/13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B4CB-B443-5040-BB31-6EDEAE8984DC}" type="slidenum">
              <a:rPr lang="en-US" smtClean="0"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6D53-6DA9-514C-A427-DA3D22D411E4}" type="datetimeFigureOut">
              <a:rPr lang="en-US" smtClean="0"/>
              <a:t>4/10/13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B4CB-B443-5040-BB31-6EDEAE898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6D53-6DA9-514C-A427-DA3D22D411E4}" type="datetimeFigureOut">
              <a:rPr lang="en-US" smtClean="0"/>
              <a:t>4/10/13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B4CB-B443-5040-BB31-6EDEAE898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6D53-6DA9-514C-A427-DA3D22D411E4}" type="datetimeFigureOut">
              <a:rPr lang="en-US" smtClean="0"/>
              <a:t>4/10/13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B4CB-B443-5040-BB31-6EDEAE898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C8AA6D53-6DA9-514C-A427-DA3D22D411E4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8D4B4CB-B443-5040-BB31-6EDEAE8984D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Vertical Farming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 it applicable for Chinese Cities?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635" y="897468"/>
            <a:ext cx="2378165" cy="5740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ideas in past two decades</a:t>
            </a:r>
          </a:p>
          <a:p>
            <a:r>
              <a:rPr lang="en-US" dirty="0" smtClean="0"/>
              <a:t>Less shipping/</a:t>
            </a:r>
            <a:r>
              <a:rPr lang="en-US" dirty="0" err="1" smtClean="0"/>
              <a:t>accesible</a:t>
            </a:r>
            <a:r>
              <a:rPr lang="en-US" dirty="0" smtClean="0"/>
              <a:t> to consumers</a:t>
            </a:r>
          </a:p>
          <a:p>
            <a:r>
              <a:rPr lang="en-US" dirty="0" smtClean="0"/>
              <a:t>Controlled environment</a:t>
            </a:r>
          </a:p>
          <a:p>
            <a:r>
              <a:rPr lang="en-US" dirty="0" smtClean="0"/>
              <a:t>Protected environment</a:t>
            </a:r>
          </a:p>
          <a:p>
            <a:r>
              <a:rPr lang="en-US" dirty="0" smtClean="0"/>
              <a:t>Downfall: Sunlight through glass</a:t>
            </a:r>
          </a:p>
          <a:p>
            <a:r>
              <a:rPr lang="en-US" dirty="0" smtClean="0"/>
              <a:t>Minimal production compared to farm 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3088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08843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-312279" y="0"/>
            <a:ext cx="97685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Sky High Vegetables in Singapore</a:t>
            </a:r>
          </a:p>
          <a:p>
            <a:r>
              <a:rPr lang="en-US" dirty="0" smtClean="0"/>
              <a:t>Slowly rotating on water-powered, aluminum A-</a:t>
            </a:r>
            <a:r>
              <a:rPr lang="en-US" dirty="0" smtClean="0"/>
              <a:t>frames</a:t>
            </a:r>
          </a:p>
          <a:p>
            <a:r>
              <a:rPr lang="en-US" dirty="0" smtClean="0"/>
              <a:t>Supplying </a:t>
            </a:r>
            <a:r>
              <a:rPr lang="en-US" dirty="0" smtClean="0"/>
              <a:t>one of city's supermarkets with weekly deliveries of its greens</a:t>
            </a:r>
            <a:r>
              <a:rPr lang="en-US" dirty="0" smtClean="0"/>
              <a:t>.</a:t>
            </a:r>
            <a:r>
              <a:rPr lang="en-US" dirty="0" smtClean="0"/>
              <a:t> The Sky Greens produce costs around 40% more than an imported Chinese equivalent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Singapore only produces around 7% of the vegetables it consumes.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1" y="0"/>
            <a:ext cx="12462932" cy="7010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198658" cy="3552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52825"/>
            <a:ext cx="6198658" cy="3486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-583660" y="0"/>
            <a:ext cx="10602340" cy="7051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Chinese Diet: Rice, Fruits, Veggies. Increasing meat consumption</a:t>
            </a:r>
          </a:p>
          <a:p>
            <a:r>
              <a:rPr lang="en-US" dirty="0" smtClean="0"/>
              <a:t>Chinese Diet: 8</a:t>
            </a:r>
            <a:r>
              <a:rPr lang="en-US" dirty="0" smtClean="0"/>
              <a:t>:1:1 pattern of 8 parts grain, 1 part meat, and 1 part vegetables to a 4:3:3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700" y="4061883"/>
            <a:ext cx="3992033" cy="25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79" y="244158"/>
            <a:ext cx="7704138" cy="6199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4158"/>
            <a:ext cx="7345362" cy="13398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Chinese Crops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2" y="1584008"/>
            <a:ext cx="3460221" cy="4481513"/>
          </a:xfrm>
        </p:spPr>
        <p:txBody>
          <a:bodyPr/>
          <a:lstStyle/>
          <a:p>
            <a:pPr>
              <a:buClr>
                <a:srgbClr val="3366FF"/>
              </a:buClr>
            </a:pPr>
            <a:r>
              <a:rPr lang="en-US" dirty="0" smtClean="0">
                <a:solidFill>
                  <a:srgbClr val="800000"/>
                </a:solidFill>
              </a:rPr>
              <a:t>Grain Crops: Wheat, Corn, Soybeans, Rice</a:t>
            </a:r>
          </a:p>
          <a:p>
            <a:pPr>
              <a:buClr>
                <a:srgbClr val="3366FF"/>
              </a:buClr>
            </a:pPr>
            <a:r>
              <a:rPr lang="en-US" dirty="0" smtClean="0">
                <a:solidFill>
                  <a:srgbClr val="800000"/>
                </a:solidFill>
              </a:rPr>
              <a:t>Cash Crops: Cotton, Peanuts, Sesame, Sugarcane, Beets Tea, Tobacco, Mulberry, and Fruit.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Vertical Farming Applicable in China?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-47136" y="0"/>
            <a:ext cx="919113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population</a:t>
            </a:r>
          </a:p>
          <a:p>
            <a:r>
              <a:rPr lang="en-US" dirty="0" smtClean="0"/>
              <a:t>Urbanization and shipping costs</a:t>
            </a:r>
          </a:p>
          <a:p>
            <a:r>
              <a:rPr lang="en-US" dirty="0" smtClean="0"/>
              <a:t>Decreasing farmland</a:t>
            </a:r>
          </a:p>
          <a:p>
            <a:pPr lvl="1"/>
            <a:r>
              <a:rPr lang="en-US" dirty="0" smtClean="0"/>
              <a:t>Government outlawed golf courses, race tracks, etc. in farming areas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69</TotalTime>
  <Words>198</Words>
  <Application>Microsoft Macintosh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Capital</vt:lpstr>
      <vt:lpstr>Vertical Farming</vt:lpstr>
      <vt:lpstr>Vertical Farming</vt:lpstr>
      <vt:lpstr>Slide 3</vt:lpstr>
      <vt:lpstr>Slide 4</vt:lpstr>
      <vt:lpstr>Case Study</vt:lpstr>
      <vt:lpstr>Slide 6</vt:lpstr>
      <vt:lpstr>Chinese Diet</vt:lpstr>
      <vt:lpstr>Chinese Crops</vt:lpstr>
      <vt:lpstr>Vertical Farming Applicable in China?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Vertical Farming</dc:title>
  <dc:creator>Mary Wischmeyer</dc:creator>
  <cp:lastModifiedBy>Mary Wischmeyer</cp:lastModifiedBy>
  <cp:revision>3</cp:revision>
  <dcterms:created xsi:type="dcterms:W3CDTF">2013-04-10T16:35:06Z</dcterms:created>
  <dcterms:modified xsi:type="dcterms:W3CDTF">2013-04-10T17:45:05Z</dcterms:modified>
</cp:coreProperties>
</file>