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CAD11-2F8A-4619-A883-872E9184061D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F59EF-387A-4422-A7E8-323EFB7FD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Jinan China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Jinan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Jinan is the capital of Shandong in Eastern China </a:t>
            </a:r>
          </a:p>
          <a:p>
            <a:r>
              <a:rPr lang="en-US" dirty="0"/>
              <a:t> The city, which holds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dirty="0"/>
              <a:t>sub-provincial administrative status, is located in north-western Shandong about 400 </a:t>
            </a:r>
            <a:r>
              <a:rPr lang="en-US" dirty="0" err="1"/>
              <a:t>kilometres</a:t>
            </a:r>
            <a:r>
              <a:rPr lang="en-US" dirty="0"/>
              <a:t> (250 mi) south of the national capital of </a:t>
            </a:r>
            <a:r>
              <a:rPr lang="en-US" dirty="0" smtClean="0"/>
              <a:t>Beijing.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Jinan Map</a:t>
            </a:r>
            <a:endParaRPr lang="en-US" dirty="0"/>
          </a:p>
        </p:txBody>
      </p:sp>
      <p:pic>
        <p:nvPicPr>
          <p:cNvPr id="4" name="Content Placeholder 3" descr="url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7400" y="1676401"/>
            <a:ext cx="5181600" cy="47498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Jinan points of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Daming</a:t>
            </a:r>
            <a:r>
              <a:rPr lang="en-US" dirty="0" smtClean="0"/>
              <a:t> lake</a:t>
            </a:r>
          </a:p>
          <a:p>
            <a:r>
              <a:rPr lang="en-US" dirty="0" smtClean="0"/>
              <a:t>Thousand Buddha Mountain</a:t>
            </a:r>
          </a:p>
          <a:p>
            <a:r>
              <a:rPr lang="en-US" dirty="0" err="1" smtClean="0"/>
              <a:t>Lingyan</a:t>
            </a:r>
            <a:r>
              <a:rPr lang="en-US" dirty="0" smtClean="0"/>
              <a:t> Temple</a:t>
            </a:r>
          </a:p>
          <a:p>
            <a:r>
              <a:rPr lang="en-US" dirty="0" smtClean="0"/>
              <a:t>Four-gates pagoda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Daming</a:t>
            </a:r>
            <a:r>
              <a:rPr lang="en-US" dirty="0" smtClean="0"/>
              <a:t> Lake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5181600" cy="4800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park is famous for </a:t>
            </a:r>
            <a:r>
              <a:rPr lang="en-US" dirty="0" err="1"/>
              <a:t>Daming</a:t>
            </a:r>
            <a:r>
              <a:rPr lang="en-US" dirty="0"/>
              <a:t> Lake (also known as the Lake of Great Light) which is a natural lake formed from many springs</a:t>
            </a:r>
            <a:r>
              <a:rPr lang="en-US" dirty="0" smtClean="0"/>
              <a:t>.</a:t>
            </a:r>
          </a:p>
          <a:p>
            <a:r>
              <a:rPr lang="en-US" dirty="0"/>
              <a:t>many festivals and activities take place here every year, including the Temple Fair in Spring Festival, the New Year Flower Exhibition, the Lotus Exhibition, different folk festivals, and a wonderful Stone Exhibition.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7" name="Content Placeholder 6" descr="ur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638800" y="2438400"/>
            <a:ext cx="3256217" cy="2514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Thousand Buddha Mountain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Thousand Buddha Mountain is a small hill located about 2.5 </a:t>
            </a:r>
            <a:r>
              <a:rPr lang="en-US" dirty="0" err="1" smtClean="0"/>
              <a:t>kilometres</a:t>
            </a:r>
            <a:r>
              <a:rPr lang="en-US" dirty="0" smtClean="0"/>
              <a:t> southeast from the center of the city of Jinan </a:t>
            </a:r>
            <a:endParaRPr lang="en-US" dirty="0" smtClean="0"/>
          </a:p>
          <a:p>
            <a:r>
              <a:rPr lang="en-US" dirty="0" smtClean="0"/>
              <a:t>The Thousand Buddha Mountain Public Park is flanked by a cemetery honoring the fallen of the </a:t>
            </a:r>
            <a:r>
              <a:rPr lang="en-US" dirty="0" err="1" smtClean="0"/>
              <a:t>Xinhai</a:t>
            </a:r>
            <a:r>
              <a:rPr lang="en-US" dirty="0" smtClean="0"/>
              <a:t> Revolution of 1911 on the east side, the Shandong Provincial Museum to the northeast, and the Jinan Botanical Garden on the west side.</a:t>
            </a:r>
            <a:endParaRPr lang="en-US" dirty="0"/>
          </a:p>
        </p:txBody>
      </p:sp>
      <p:pic>
        <p:nvPicPr>
          <p:cNvPr id="7" name="Content Placeholder 6" descr="imgr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00600" y="2209800"/>
            <a:ext cx="4159250" cy="304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Lingyan</a:t>
            </a:r>
            <a:r>
              <a:rPr lang="en-US" dirty="0" smtClean="0"/>
              <a:t> Temple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temple grounds are situated in a valley on the western edge of the </a:t>
            </a:r>
            <a:r>
              <a:rPr lang="en-US" dirty="0" err="1" smtClean="0"/>
              <a:t>Taishan</a:t>
            </a:r>
            <a:r>
              <a:rPr lang="en-US" dirty="0" smtClean="0"/>
              <a:t> range.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Lingyan</a:t>
            </a:r>
            <a:r>
              <a:rPr lang="en-US" dirty="0" smtClean="0"/>
              <a:t> Temple has a long recorded history, and was one of the main temples in China during the times of the Tang and Song Dynasties.</a:t>
            </a:r>
            <a:endParaRPr lang="en-US" dirty="0"/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62601" y="2368991"/>
            <a:ext cx="2024062" cy="273720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Four-gates pagoda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1"/>
            <a:ext cx="4495800" cy="5257799"/>
          </a:xfrm>
        </p:spPr>
        <p:txBody>
          <a:bodyPr>
            <a:noAutofit/>
          </a:bodyPr>
          <a:lstStyle/>
          <a:p>
            <a:pPr lvl="1"/>
            <a:r>
              <a:rPr lang="en-US" sz="2000" dirty="0" smtClean="0"/>
              <a:t>The Four Gates Pagoda is located at the foot of </a:t>
            </a:r>
            <a:r>
              <a:rPr lang="en-US" sz="2000" dirty="0" err="1" smtClean="0"/>
              <a:t>Qinglong</a:t>
            </a:r>
            <a:r>
              <a:rPr lang="en-US" sz="2000" dirty="0" smtClean="0"/>
              <a:t> Mountain, near </a:t>
            </a:r>
            <a:r>
              <a:rPr lang="en-US" sz="2000" dirty="0" err="1" smtClean="0"/>
              <a:t>Liubu</a:t>
            </a:r>
            <a:r>
              <a:rPr lang="en-US" sz="2000" dirty="0" smtClean="0"/>
              <a:t> Village, in </a:t>
            </a:r>
            <a:r>
              <a:rPr lang="en-US" sz="2000" dirty="0" err="1" smtClean="0"/>
              <a:t>Licheng</a:t>
            </a:r>
            <a:r>
              <a:rPr lang="en-US" sz="2000" dirty="0" smtClean="0"/>
              <a:t> District, under the administration </a:t>
            </a:r>
            <a:r>
              <a:rPr lang="en-US" sz="2000" dirty="0" smtClean="0"/>
              <a:t>of Jinan</a:t>
            </a:r>
            <a:r>
              <a:rPr lang="en-US" sz="2000" dirty="0" smtClean="0"/>
              <a:t> City, about 33 kilometers southeast of the city of Jinan proper. </a:t>
            </a:r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/>
              <a:t>pagoda is located to the east of the site of the </a:t>
            </a:r>
            <a:r>
              <a:rPr lang="en-US" sz="2000" dirty="0" err="1" smtClean="0"/>
              <a:t>Shentong</a:t>
            </a:r>
            <a:r>
              <a:rPr lang="en-US" sz="2000" dirty="0" smtClean="0"/>
              <a:t> Temple (</a:t>
            </a:r>
            <a:r>
              <a:rPr lang="en-US" sz="2000" dirty="0" smtClean="0"/>
              <a:t>Chinese;</a:t>
            </a:r>
            <a:r>
              <a:rPr lang="en-US" sz="2000" dirty="0" smtClean="0"/>
              <a:t> </a:t>
            </a:r>
            <a:r>
              <a:rPr lang="en-US" sz="2000" dirty="0" smtClean="0"/>
              <a:t>pinyin; </a:t>
            </a:r>
            <a:r>
              <a:rPr lang="en-US" sz="2000" dirty="0" smtClean="0"/>
              <a:t>literally "Supernatural Power Temple"), which was one of the most important temples in northern China at the time the pagoda was built but is now in ruins.</a:t>
            </a:r>
            <a:endParaRPr lang="en-US" sz="2000" dirty="0"/>
          </a:p>
        </p:txBody>
      </p:sp>
      <p:pic>
        <p:nvPicPr>
          <p:cNvPr id="5" name="Content Placeholder 4" descr="Tower_of_Four_Doors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62500" y="2510631"/>
            <a:ext cx="3810000" cy="27051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145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Jinan China</vt:lpstr>
      <vt:lpstr>Jinan Facts</vt:lpstr>
      <vt:lpstr>Jinan Map</vt:lpstr>
      <vt:lpstr>Jinan points of Interest</vt:lpstr>
      <vt:lpstr>Daming Lake</vt:lpstr>
      <vt:lpstr>Thousand Buddha Mountain </vt:lpstr>
      <vt:lpstr>Lingyan Temple </vt:lpstr>
      <vt:lpstr>Four-gates pagoda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Jinan China</dc:title>
  <dc:creator>Mc</dc:creator>
  <cp:lastModifiedBy>Mc</cp:lastModifiedBy>
  <cp:revision>5</cp:revision>
  <dcterms:created xsi:type="dcterms:W3CDTF">2013-01-30T19:44:17Z</dcterms:created>
  <dcterms:modified xsi:type="dcterms:W3CDTF">2013-04-17T19:02:55Z</dcterms:modified>
</cp:coreProperties>
</file>