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5" r:id="rId6"/>
    <p:sldId id="260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9035-FD6C-E343-82CB-6BCD4B81316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448F-E694-8440-8B85-5431B5751B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yuan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600" y="2859411"/>
            <a:ext cx="10668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1873249"/>
            <a:ext cx="4914900" cy="3568701"/>
          </a:xfrm>
        </p:spPr>
        <p:txBody>
          <a:bodyPr anchor="t"/>
          <a:lstStyle/>
          <a:p>
            <a:pPr>
              <a:buNone/>
            </a:pPr>
            <a:r>
              <a:rPr lang="en-US" dirty="0" smtClean="0"/>
              <a:t>Mao Zedong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Chairman Mao (1893-1976) founder of the Peoples Republic of China</a:t>
            </a:r>
          </a:p>
          <a:p>
            <a:pPr>
              <a:buNone/>
            </a:pPr>
            <a:r>
              <a:rPr lang="en-US" sz="2000" dirty="0" smtClean="0"/>
              <a:t>Chinese communist revolutionary </a:t>
            </a:r>
          </a:p>
          <a:p>
            <a:pPr>
              <a:buNone/>
            </a:pPr>
            <a:r>
              <a:rPr lang="en-US" sz="2000" dirty="0" smtClean="0"/>
              <a:t>Converted China to a single party socialist state</a:t>
            </a:r>
          </a:p>
          <a:p>
            <a:pPr>
              <a:buNone/>
            </a:pPr>
            <a:r>
              <a:rPr lang="en-US" sz="2000" dirty="0" smtClean="0"/>
              <a:t>Industry and business being nationalized under state ownership </a:t>
            </a:r>
            <a:endParaRPr lang="en-US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1873250"/>
            <a:ext cx="2794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29" y="2073412"/>
            <a:ext cx="6057261" cy="289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r="5820"/>
          <a:stretch>
            <a:fillRect/>
          </a:stretch>
        </p:blipFill>
        <p:spPr bwMode="auto">
          <a:xfrm>
            <a:off x="6513170" y="2384514"/>
            <a:ext cx="2181703" cy="2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9213" y="575346"/>
            <a:ext cx="4924324" cy="235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6463" y="5098916"/>
            <a:ext cx="2943752" cy="14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 r="38247"/>
          <a:stretch>
            <a:fillRect/>
          </a:stretch>
        </p:blipFill>
        <p:spPr bwMode="auto">
          <a:xfrm>
            <a:off x="5129328" y="3622668"/>
            <a:ext cx="2352078" cy="290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6463" y="3645928"/>
            <a:ext cx="2943752" cy="13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645644" y="3083101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0443" y="2898435"/>
            <a:ext cx="81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yuan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97550" y="6342782"/>
            <a:ext cx="8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jiao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022" y="2266032"/>
            <a:ext cx="666793" cy="6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r="69942"/>
          <a:stretch>
            <a:fillRect/>
          </a:stretch>
        </p:blipFill>
        <p:spPr bwMode="auto">
          <a:xfrm>
            <a:off x="2887436" y="1936613"/>
            <a:ext cx="1144875" cy="290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022" y="3122423"/>
            <a:ext cx="666793" cy="6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08" y="3936184"/>
            <a:ext cx="666793" cy="6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08" y="3122423"/>
            <a:ext cx="666793" cy="6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08" y="2266032"/>
            <a:ext cx="666793" cy="6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815" y="3936184"/>
            <a:ext cx="666793" cy="6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815" y="3122423"/>
            <a:ext cx="666793" cy="6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815" y="2266032"/>
            <a:ext cx="666793" cy="6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022" y="3936184"/>
            <a:ext cx="666793" cy="6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476667" y="3083101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39061" y="4841393"/>
            <a:ext cx="7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fen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63579" y="4841393"/>
            <a:ext cx="69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jiao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310" y="1262551"/>
            <a:ext cx="3664148" cy="170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311" y="3438641"/>
            <a:ext cx="3664148" cy="175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1262551"/>
            <a:ext cx="3390900" cy="16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3150" y="3454726"/>
            <a:ext cx="3597324" cy="173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788005" y="2966547"/>
            <a:ext cx="81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yuan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71012" y="5190562"/>
            <a:ext cx="92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yuan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58303" y="2921029"/>
            <a:ext cx="92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yuan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58303" y="5192134"/>
            <a:ext cx="92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yuan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975" y="1946188"/>
            <a:ext cx="6057261" cy="302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85795" y="5026059"/>
            <a:ext cx="104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yuan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5643" y="331658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600" y="5638800"/>
            <a:ext cx="3594100" cy="736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 dollar = 6.22 </a:t>
            </a:r>
            <a:r>
              <a:rPr lang="en-US" dirty="0" err="1" smtClean="0"/>
              <a:t>yuan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97452"/>
            <a:ext cx="4088334" cy="177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0735" y="1456921"/>
            <a:ext cx="3585194" cy="16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0735" y="3343552"/>
            <a:ext cx="3720180" cy="177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 t="50000" r="69942"/>
          <a:stretch>
            <a:fillRect/>
          </a:stretch>
        </p:blipFill>
        <p:spPr bwMode="auto">
          <a:xfrm>
            <a:off x="7480781" y="5202245"/>
            <a:ext cx="514311" cy="6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 t="50000" r="69942"/>
          <a:stretch>
            <a:fillRect/>
          </a:stretch>
        </p:blipFill>
        <p:spPr bwMode="auto">
          <a:xfrm>
            <a:off x="8191618" y="5202245"/>
            <a:ext cx="514311" cy="6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84394"/>
            <a:ext cx="4088334" cy="20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0" y="1123372"/>
            <a:ext cx="3605310" cy="152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0" y="2779582"/>
            <a:ext cx="3670300" cy="15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6500" y="4445331"/>
            <a:ext cx="3670300" cy="15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45643" y="331658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0093" y="4567827"/>
            <a:ext cx="104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yuan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82884" y="6100657"/>
            <a:ext cx="126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16 dollars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829" y="2779582"/>
            <a:ext cx="3956705" cy="16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7396" y="1001582"/>
            <a:ext cx="38893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0" y="2804982"/>
            <a:ext cx="3593237" cy="15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6500" y="4468502"/>
            <a:ext cx="3605310" cy="152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45643" y="331658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0093" y="4567827"/>
            <a:ext cx="104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 </a:t>
            </a:r>
            <a:r>
              <a:rPr lang="en-US" dirty="0" err="1" smtClean="0"/>
              <a:t>yuan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82884" y="6100657"/>
            <a:ext cx="126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80 dollars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74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Long</dc:creator>
  <cp:lastModifiedBy>UCLSD</cp:lastModifiedBy>
  <cp:revision>1</cp:revision>
  <dcterms:created xsi:type="dcterms:W3CDTF">2013-01-10T21:22:00Z</dcterms:created>
  <dcterms:modified xsi:type="dcterms:W3CDTF">2013-04-05T00:01:42Z</dcterms:modified>
</cp:coreProperties>
</file>